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D8DE20-5666-9A3F-B30A-8FA307555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3F215D-5CFD-0489-9C45-66248ACA38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041F-22B9-0E31-6BF9-E09F2200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C3A412-012B-3D38-F867-D539D0EA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4B7F40-546C-0FAA-FBF7-292A5BF5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33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5E4026-E60C-A98E-AE25-9B45DB0A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92B30C-9769-FB51-8C11-88A8754AC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23361-321A-864C-855E-A1B038B1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EF00B1-E5A8-5848-E011-86DC3426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95940D-4F6A-613A-7063-28054060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98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BAD5A9-D720-64F8-4A5F-6E32CF505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258CB0-1FC6-3423-A3E6-79FB16DD5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0ACECC-B932-0953-9A19-7CC5763B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F214DE-C507-48AB-C0E4-F6A736AA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0E831-A70F-A2E9-AA49-8EDD53E7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20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A43A6-56B9-0460-F7A8-FE4F5FFC0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175E70-D115-CB9A-75F0-912D4FCF1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346136-F950-3C65-44BF-200BB591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22B657-F686-6781-5C12-1A6A983C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BE44D2-D130-ED75-D4CF-FC9B201C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80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0B6791-9953-E294-7497-05EC9C97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67CC77-3807-8C88-A058-DA8E9D728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1AC69-A0D8-5CD9-838C-A72AF744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61776C-1ED1-529C-1889-D4D76BF3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20679-1F85-9722-DB2D-3259A99A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36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49D8C-BC84-711B-A5F8-52BA42A3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D00C-9B19-4CD7-4964-5817318A7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09A703-5797-0A54-FC0F-703A970D1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5E9393-3F58-6FBC-0A5B-68F4ED01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78D38F-FB7A-DBC8-32A8-625F83F5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016EAE-CE42-37E3-D244-E07EF142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3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5ED62-339E-5CB6-B544-443810E18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E93D51-EB6A-4F6A-80CB-D595EAA19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8FCECC-2217-8AD8-4F83-12E773FD8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A45187-A8DA-7FB2-7DFA-C7C851E14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16AC02-61EB-20BB-9F2E-DDEEA5925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FBBADE-C6CA-F9A6-CD84-AB9D8F1D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90626E-3162-9632-2CB9-184400CC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33F6DA-00D6-DF63-952F-12335B2D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6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18F5E-112D-D966-D45E-B8B0E946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73887A-78AA-D72A-B411-39D374FA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712A58-0BE5-E7BC-F413-5F0A41E1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020D0C-E40D-DCFF-4B81-CADF4149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25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E4C08D-B13F-0C1F-9B1C-361612A5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8C5A2E-A8EE-8CBC-ECE7-B05A4478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8F92C9-C8FF-ABE6-1918-E5E5AA30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32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B6477-30D2-7E4A-F123-04713B3A4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64086D-D447-996C-43A9-860868BFF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AC3191-7832-AEF9-9073-E2597C8E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096D60-4936-7295-356C-9BD29EC1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03FAC1-A933-E945-47C3-36F53A5A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DFD856-8B62-0527-FF1D-D5C1C655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40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0B18-24E2-E995-1916-EF01D6F57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150D71-9A55-096E-ABA5-842C4B14F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E68160-B586-0544-3976-DD80A5C0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13167F-1FF8-65CF-A9FA-A7714F0F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5E3AED-04AA-07B2-8C61-0597A8F7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C713D9-51C3-FE0B-3EDC-4472B368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8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B973F7-0EF1-F453-F14F-E4630963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FAA1CF-1AB3-33B7-98C9-630C057EE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65622-2EC0-81D6-466B-F036CE059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BBD6C-90B6-4D7A-99DF-63D799D81208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DAD18B-10F0-ED2B-7C32-4F85FFEDA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6FD937-05AC-18C2-0CF3-7FACE5502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0E7894-1CE2-4351-B7B3-454969086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小さい, 座る が含まれている画像&#10;&#10;自動的に生成された説明">
            <a:extLst>
              <a:ext uri="{FF2B5EF4-FFF2-40B4-BE49-F238E27FC236}">
                <a16:creationId xmlns:a16="http://schemas.microsoft.com/office/drawing/2014/main" id="{BEFA01D9-221F-CAD0-4A82-04C4939C3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247900"/>
            <a:ext cx="5715000" cy="2362200"/>
          </a:xfrm>
          <a:prstGeom prst="rect">
            <a:avLst/>
          </a:prstGeom>
        </p:spPr>
      </p:pic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DE350D87-C5C1-1C7E-2291-881F220A3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247900"/>
            <a:ext cx="5715000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8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斉藤 晴子</dc:creator>
  <cp:lastModifiedBy>斉藤 晴子</cp:lastModifiedBy>
  <cp:revision>1</cp:revision>
  <dcterms:created xsi:type="dcterms:W3CDTF">2024-10-30T02:11:01Z</dcterms:created>
  <dcterms:modified xsi:type="dcterms:W3CDTF">2024-10-30T02:16:49Z</dcterms:modified>
</cp:coreProperties>
</file>