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14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D8DE20-5666-9A3F-B30A-8FA3075555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B3F215D-5CFD-0489-9C45-66248ACA38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1F5041F-22B9-0E31-6BF9-E09F22003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BBD6C-90B6-4D7A-99DF-63D799D81208}" type="datetimeFigureOut">
              <a:rPr kumimoji="1" lang="ja-JP" altLang="en-US" smtClean="0"/>
              <a:t>2024/10/30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DC3A412-012B-3D38-F867-D539D0EA6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4B7F40-546C-0FAA-FBF7-292A5BF52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E7894-1CE2-4351-B7B3-4549690862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3330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45E4026-E60C-A98E-AE25-9B45DB0A1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092B30C-9769-FB51-8C11-88A8754AC9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CB23361-321A-864C-855E-A1B038B147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BBD6C-90B6-4D7A-99DF-63D799D81208}" type="datetimeFigureOut">
              <a:rPr kumimoji="1" lang="ja-JP" altLang="en-US" smtClean="0"/>
              <a:t>2024/10/30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BEF00B1-E5A8-5848-E011-86DC34268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895940D-4F6A-613A-7063-280540607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E7894-1CE2-4351-B7B3-4549690862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9986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2BAD5A9-D720-64F8-4A5F-6E32CF5052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C258CB0-1FC6-3423-A3E6-79FB16DD5F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70ACECC-B932-0953-9A19-7CC5763B4F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BBD6C-90B6-4D7A-99DF-63D799D81208}" type="datetimeFigureOut">
              <a:rPr kumimoji="1" lang="ja-JP" altLang="en-US" smtClean="0"/>
              <a:t>2024/10/30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AF214DE-C507-48AB-C0E4-F6A736AAF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8C0E831-A70F-A2E9-AA49-8EDD53E79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E7894-1CE2-4351-B7B3-4549690862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8200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1A43A6-56B9-0460-F7A8-FE4F5FFC0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4175E70-D115-CB9A-75F0-912D4FCF1F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6346136-F950-3C65-44BF-200BB5917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BBD6C-90B6-4D7A-99DF-63D799D81208}" type="datetimeFigureOut">
              <a:rPr kumimoji="1" lang="ja-JP" altLang="en-US" smtClean="0"/>
              <a:t>2024/10/30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322B657-F686-6781-5C12-1A6A983CF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6BE44D2-D130-ED75-D4CF-FC9B201C0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E7894-1CE2-4351-B7B3-4549690862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9804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70B6791-9953-E294-7497-05EC9C97C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967CC77-3807-8C88-A058-DA8E9D728F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01AC69-A0D8-5CD9-838C-A72AF7440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BBD6C-90B6-4D7A-99DF-63D799D81208}" type="datetimeFigureOut">
              <a:rPr kumimoji="1" lang="ja-JP" altLang="en-US" smtClean="0"/>
              <a:t>2024/10/30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F61776C-1ED1-529C-1889-D4D76BF3FC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5320679-1F85-9722-DB2D-3259A99A2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E7894-1CE2-4351-B7B3-4549690862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3369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4949D8C-BC84-711B-A5F8-52BA42A37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D69D00C-9B19-4CD7-4964-5817318A76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109A703-5797-0A54-FC0F-703A970D1B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B5E9393-3F58-6FBC-0A5B-68F4ED010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BBD6C-90B6-4D7A-99DF-63D799D81208}" type="datetimeFigureOut">
              <a:rPr kumimoji="1" lang="ja-JP" altLang="en-US" smtClean="0"/>
              <a:t>2024/10/30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B78D38F-FB7A-DBC8-32A8-625F83F5B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7016EAE-CE42-37E3-D244-E07EF142E3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E7894-1CE2-4351-B7B3-4549690862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8354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85ED62-339E-5CB6-B544-443810E18F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4E93D51-EB6A-4F6A-80CB-D595EAA195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F8FCECC-2217-8AD8-4F83-12E773FD8A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3A45187-A8DA-7FB2-7DFA-C7C851E144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C16AC02-61EB-20BB-9F2E-DDEEA59257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1FBBADE-C6CA-F9A6-CD84-AB9D8F1D2E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BBD6C-90B6-4D7A-99DF-63D799D81208}" type="datetimeFigureOut">
              <a:rPr kumimoji="1" lang="ja-JP" altLang="en-US" smtClean="0"/>
              <a:t>2024/10/30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CD90626E-3162-9632-2CB9-184400CCC7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133F6DA-00D6-DF63-952F-12335B2D7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E7894-1CE2-4351-B7B3-4549690862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4630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1A18F5E-112D-D966-D45E-B8B0E9463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073887A-78AA-D72A-B411-39D374FAC7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BBD6C-90B6-4D7A-99DF-63D799D81208}" type="datetimeFigureOut">
              <a:rPr kumimoji="1" lang="ja-JP" altLang="en-US" smtClean="0"/>
              <a:t>2024/10/30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2712A58-0BE5-E7BC-F413-5F0A41E16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F020D0C-E40D-DCFF-4B81-CADF41491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E7894-1CE2-4351-B7B3-4549690862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9255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0E4C08D-B13F-0C1F-9B1C-361612A54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BBD6C-90B6-4D7A-99DF-63D799D81208}" type="datetimeFigureOut">
              <a:rPr kumimoji="1" lang="ja-JP" altLang="en-US" smtClean="0"/>
              <a:t>2024/10/30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C8C5A2E-A8EE-8CBC-ECE7-B05A44788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38F92C9-C8FF-ABE6-1918-E5E5AA304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E7894-1CE2-4351-B7B3-4549690862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9329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DAB6477-30D2-7E4A-F123-04713B3A40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664086D-D447-996C-43A9-860868BFFF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4AC3191-7832-AEF9-9073-E2597C8E81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E096D60-4936-7295-356C-9BD29EC159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BBD6C-90B6-4D7A-99DF-63D799D81208}" type="datetimeFigureOut">
              <a:rPr kumimoji="1" lang="ja-JP" altLang="en-US" smtClean="0"/>
              <a:t>2024/10/30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603FAC1-A933-E945-47C3-36F53A5A1E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1DFD856-8B62-0527-FF1D-D5C1C6559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E7894-1CE2-4351-B7B3-4549690862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1404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840B18-24E2-E995-1916-EF01D6F573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07150D71-9A55-096E-ABA5-842C4B14F7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4E68160-B586-0544-3976-DD80A5C0D1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A13167F-1FF8-65CF-A9FA-A7714F0F3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BBD6C-90B6-4D7A-99DF-63D799D81208}" type="datetimeFigureOut">
              <a:rPr kumimoji="1" lang="ja-JP" altLang="en-US" smtClean="0"/>
              <a:t>2024/10/30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A5E3AED-04AA-07B2-8C61-0597A8F75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DC713D9-51C3-FE0B-3EDC-4472B3680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E7894-1CE2-4351-B7B3-4549690862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9687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FB973F7-0EF1-F453-F14F-E4630963C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DFAA1CF-1AB3-33B7-98C9-630C057EE8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BD65622-2EC0-81D6-466B-F036CE059C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69BBD6C-90B6-4D7A-99DF-63D799D81208}" type="datetimeFigureOut">
              <a:rPr kumimoji="1" lang="ja-JP" altLang="en-US" smtClean="0"/>
              <a:t>2024/10/30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4DAD18B-10F0-ED2B-7C32-4F85FFEDA8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D6FD937-05AC-18C2-0CF3-7FACE55020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60E7894-1CE2-4351-B7B3-4549690862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508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 descr="小さい, 座る が含まれている画像&#10;&#10;自動的に生成された説明">
            <a:extLst>
              <a:ext uri="{FF2B5EF4-FFF2-40B4-BE49-F238E27FC236}">
                <a16:creationId xmlns:a16="http://schemas.microsoft.com/office/drawing/2014/main" id="{BEFA01D9-221F-CAD0-4A82-04C4939C3A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8500" y="2247900"/>
            <a:ext cx="5715000" cy="2362200"/>
          </a:xfrm>
          <a:prstGeom prst="rect">
            <a:avLst/>
          </a:prstGeom>
        </p:spPr>
      </p:pic>
      <p:pic>
        <p:nvPicPr>
          <p:cNvPr id="9" name="図 8" descr="テキスト&#10;&#10;自動的に生成された説明">
            <a:extLst>
              <a:ext uri="{FF2B5EF4-FFF2-40B4-BE49-F238E27FC236}">
                <a16:creationId xmlns:a16="http://schemas.microsoft.com/office/drawing/2014/main" id="{DE350D87-C5C1-1C7E-2291-881F220A34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8500" y="2247900"/>
            <a:ext cx="5715000" cy="2362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4820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斉藤 晴子</dc:creator>
  <cp:lastModifiedBy>斉藤 晴子</cp:lastModifiedBy>
  <cp:revision>1</cp:revision>
  <dcterms:created xsi:type="dcterms:W3CDTF">2024-10-30T02:11:01Z</dcterms:created>
  <dcterms:modified xsi:type="dcterms:W3CDTF">2024-10-30T02:16:49Z</dcterms:modified>
</cp:coreProperties>
</file>